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5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33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2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65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6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8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4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3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F7228-E564-4BDB-B18F-DAFED171345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47870-39CE-4846-A36E-104807B5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9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5802A7-8586-BA70-DAA8-CF6C164F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1517755"/>
            <a:ext cx="1758845" cy="17588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78CB4A-4346-0770-756C-1A04668B92AB}"/>
              </a:ext>
            </a:extLst>
          </p:cNvPr>
          <p:cNvSpPr/>
          <p:nvPr/>
        </p:nvSpPr>
        <p:spPr>
          <a:xfrm>
            <a:off x="2305778" y="2568575"/>
            <a:ext cx="539022" cy="518929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6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5B0C4-C9AC-0401-5126-3960B2F1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749300"/>
            <a:ext cx="2844800" cy="284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C18657-B2C5-3013-B6EF-FC9C885333B8}"/>
              </a:ext>
            </a:extLst>
          </p:cNvPr>
          <p:cNvSpPr/>
          <p:nvPr/>
        </p:nvSpPr>
        <p:spPr>
          <a:xfrm>
            <a:off x="5372100" y="993775"/>
            <a:ext cx="939799" cy="83502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25638-A60B-F71C-4162-88FEF6FC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1" y="5029200"/>
            <a:ext cx="2843784" cy="28437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0F8DFB-2D74-A339-82B6-584FEB979E7C}"/>
              </a:ext>
            </a:extLst>
          </p:cNvPr>
          <p:cNvSpPr/>
          <p:nvPr/>
        </p:nvSpPr>
        <p:spPr>
          <a:xfrm>
            <a:off x="1383794" y="6427279"/>
            <a:ext cx="939799" cy="83502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68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Versin</dc:creator>
  <cp:lastModifiedBy>Alex Versin</cp:lastModifiedBy>
  <cp:revision>2</cp:revision>
  <dcterms:created xsi:type="dcterms:W3CDTF">2023-10-02T22:33:58Z</dcterms:created>
  <dcterms:modified xsi:type="dcterms:W3CDTF">2023-10-02T22:38:21Z</dcterms:modified>
</cp:coreProperties>
</file>